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72" r:id="rId5"/>
    <p:sldId id="274" r:id="rId6"/>
    <p:sldId id="290" r:id="rId7"/>
    <p:sldId id="293" r:id="rId8"/>
    <p:sldId id="266" r:id="rId9"/>
    <p:sldId id="294" r:id="rId10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48" autoAdjust="0"/>
    <p:restoredTop sz="94660"/>
  </p:normalViewPr>
  <p:slideViewPr>
    <p:cSldViewPr snapToGrid="0">
      <p:cViewPr>
        <p:scale>
          <a:sx n="81" d="100"/>
          <a:sy n="81" d="100"/>
        </p:scale>
        <p:origin x="-534" y="402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xmlns="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xmlns="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xmlns="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xmlns="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xmlns="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2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21F751-3C5B-4561-AD14-8637C5B66736}"/>
              </a:ext>
            </a:extLst>
          </p:cNvPr>
          <p:cNvSpPr txBox="1"/>
          <p:nvPr/>
        </p:nvSpPr>
        <p:spPr>
          <a:xfrm>
            <a:off x="1928955" y="755195"/>
            <a:ext cx="817633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u="sng" dirty="0" smtClean="0">
                <a:solidFill>
                  <a:schemeClr val="bg1"/>
                </a:solidFill>
                <a:latin typeface="AR JULIAN" pitchFamily="2" charset="0"/>
                <a:cs typeface="Arial" pitchFamily="34" charset="0"/>
              </a:rPr>
              <a:t>MY COLLEGE MAP</a:t>
            </a:r>
            <a:endParaRPr lang="en-US" altLang="ko-KR" sz="6600" u="sng" dirty="0">
              <a:solidFill>
                <a:schemeClr val="bg1"/>
              </a:solidFill>
              <a:latin typeface="AR JULIAN" pitchFamily="2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292" y="2139342"/>
            <a:ext cx="6580832" cy="39449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7174523" y="2678604"/>
            <a:ext cx="5181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u="sng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Project By -</a:t>
            </a:r>
          </a:p>
          <a:p>
            <a:endParaRPr lang="en-US" sz="2800" b="1" i="1" u="sng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en-U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lgerian" pitchFamily="82" charset="0"/>
              </a:rPr>
              <a:t>Yash</a:t>
            </a:r>
            <a:r>
              <a:rPr lang="en-U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lgerian" pitchFamily="82" charset="0"/>
              </a:rPr>
              <a:t> </a:t>
            </a:r>
            <a:r>
              <a:rPr lang="en-U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lgerian" pitchFamily="82" charset="0"/>
              </a:rPr>
              <a:t>Srivasatava</a:t>
            </a:r>
            <a:endParaRPr lang="en-US" sz="28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lgerian" pitchFamily="82" charset="0"/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en-U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lgerian" pitchFamily="82" charset="0"/>
              </a:rPr>
              <a:t>Yash</a:t>
            </a:r>
            <a:r>
              <a:rPr lang="en-U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lgerian" pitchFamily="82" charset="0"/>
              </a:rPr>
              <a:t> </a:t>
            </a:r>
            <a:r>
              <a:rPr lang="en-U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lgerian" pitchFamily="82" charset="0"/>
              </a:rPr>
              <a:t>Shukla</a:t>
            </a:r>
            <a:endParaRPr lang="en-US" sz="28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lgerian" pitchFamily="82" charset="0"/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en-U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lgerian" pitchFamily="82" charset="0"/>
              </a:rPr>
              <a:t>Parth</a:t>
            </a:r>
            <a:r>
              <a:rPr lang="en-U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lgerian" pitchFamily="82" charset="0"/>
              </a:rPr>
              <a:t> Gupta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lgerian" pitchFamily="82" charset="0"/>
              </a:rPr>
              <a:t>Priyansh</a:t>
            </a:r>
            <a:r>
              <a:rPr lang="en-U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lgerian" pitchFamily="82" charset="0"/>
              </a:rPr>
              <a:t> </a:t>
            </a:r>
            <a:r>
              <a:rPr lang="en-US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lgerian" pitchFamily="82" charset="0"/>
              </a:rPr>
              <a:t>Srivasatava</a:t>
            </a:r>
            <a:endParaRPr lang="en-US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30" y="1841973"/>
            <a:ext cx="2269894" cy="2133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1340" y="618696"/>
            <a:ext cx="11992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u="sn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Need Of An Online </a:t>
            </a:r>
            <a:r>
              <a:rPr lang="en-US" sz="4800" i="1" u="sng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</a:t>
            </a:r>
            <a:r>
              <a:rPr lang="en-US" sz="4800" i="1" u="sn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 </a:t>
            </a:r>
            <a:r>
              <a:rPr lang="en-US" sz="4800" i="1" u="sng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</a:t>
            </a:r>
            <a:r>
              <a:rPr lang="en-US" sz="4800" i="1" u="sn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oftware</a:t>
            </a:r>
            <a:endParaRPr lang="en-US" sz="1400" i="1" u="sn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300" y="1699846"/>
            <a:ext cx="5503747" cy="4994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601031" y="4016222"/>
            <a:ext cx="36458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i="1" u="sng" dirty="0" smtClean="0">
                <a:solidFill>
                  <a:schemeClr val="accent3">
                    <a:lumMod val="50000"/>
                  </a:schemeClr>
                </a:solidFill>
                <a:latin typeface="Century Schoolbook" pitchFamily="18" charset="0"/>
              </a:rPr>
              <a:t>We have to travel a lot as we can’t find the shortest path to reach our destination.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i="1" u="sng" dirty="0" smtClean="0">
                <a:solidFill>
                  <a:schemeClr val="accent3">
                    <a:lumMod val="50000"/>
                  </a:schemeClr>
                </a:solidFill>
                <a:latin typeface="Century Schoolbook" pitchFamily="18" charset="0"/>
              </a:rPr>
              <a:t>This can be solved by this software.</a:t>
            </a:r>
            <a:endParaRPr lang="en-US" sz="2400" b="1" i="1" u="sng" dirty="0">
              <a:solidFill>
                <a:schemeClr val="accent3">
                  <a:lumMod val="50000"/>
                </a:schemeClr>
              </a:solidFill>
              <a:latin typeface="Century Schoolboo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4368" y="452008"/>
            <a:ext cx="9061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u="sn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The Idea Behind The Project</a:t>
            </a:r>
            <a:endParaRPr lang="en-US" sz="4800" i="1" u="sn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97969" y="3289556"/>
            <a:ext cx="49940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i="1" u="sng" dirty="0">
                <a:solidFill>
                  <a:schemeClr val="accent3">
                    <a:lumMod val="50000"/>
                  </a:schemeClr>
                </a:solidFill>
                <a:latin typeface="Century Schoolbook" pitchFamily="18" charset="0"/>
              </a:rPr>
              <a:t>We came up with idea of making a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i="1" u="sng" dirty="0">
                <a:solidFill>
                  <a:schemeClr val="accent3">
                    <a:lumMod val="50000"/>
                  </a:schemeClr>
                </a:solidFill>
                <a:latin typeface="Century Schoolbook" pitchFamily="18" charset="0"/>
              </a:rPr>
              <a:t>2D model of college and perform the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i="1" u="sng" dirty="0" err="1">
                <a:solidFill>
                  <a:schemeClr val="accent3">
                    <a:lumMod val="50000"/>
                  </a:schemeClr>
                </a:solidFill>
                <a:latin typeface="Century Schoolbook" pitchFamily="18" charset="0"/>
              </a:rPr>
              <a:t>a</a:t>
            </a:r>
            <a:r>
              <a:rPr lang="en-US" sz="2400" b="1" i="1" u="sng" dirty="0" err="1">
                <a:solidFill>
                  <a:schemeClr val="accent3">
                    <a:lumMod val="50000"/>
                  </a:schemeClr>
                </a:solidFill>
                <a:latin typeface="Century Schoolbook" pitchFamily="18" charset="0"/>
              </a:rPr>
              <a:t>lgorirtm</a:t>
            </a:r>
            <a:r>
              <a:rPr lang="en-US" sz="2400" b="1" i="1" u="sng" dirty="0">
                <a:solidFill>
                  <a:schemeClr val="accent3">
                    <a:lumMod val="50000"/>
                  </a:schemeClr>
                </a:solidFill>
                <a:latin typeface="Century Schoolbook" pitchFamily="18" charset="0"/>
              </a:rPr>
              <a:t> layer by layer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i="1" u="sng" dirty="0">
                <a:solidFill>
                  <a:schemeClr val="accent3">
                    <a:lumMod val="50000"/>
                  </a:schemeClr>
                </a:solidFill>
                <a:latin typeface="Century Schoolbook" pitchFamily="18" charset="0"/>
              </a:rPr>
              <a:t>To get the location by shortest path</a:t>
            </a:r>
            <a:endParaRPr lang="en-US" sz="2400" b="1" i="1" u="sng" dirty="0">
              <a:solidFill>
                <a:schemeClr val="accent3">
                  <a:lumMod val="50000"/>
                </a:schemeClr>
              </a:solidFill>
              <a:latin typeface="Century Schoolbook" pitchFamily="18" charset="0"/>
            </a:endParaRPr>
          </a:p>
        </p:txBody>
      </p:sp>
      <p:pic>
        <p:nvPicPr>
          <p:cNvPr id="16" name="WhatsApp Video 2021-09-15 at 02.07.4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93277"/>
            <a:ext cx="6600092" cy="45661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0305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02677" y="726830"/>
            <a:ext cx="94722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u="sng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Some </a:t>
            </a:r>
            <a:r>
              <a:rPr lang="en-US" sz="4800" i="1" u="sn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More </a:t>
            </a:r>
            <a:r>
              <a:rPr lang="en-US" sz="4800" i="1" u="sng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Features Of  </a:t>
            </a:r>
            <a:r>
              <a:rPr lang="en-US" sz="4800" i="1" u="sn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Our Software</a:t>
            </a:r>
            <a:endParaRPr lang="en-US" sz="4800" i="1" u="sn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9906" y="2602054"/>
            <a:ext cx="101639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3200" b="1" i="1" u="sng" dirty="0">
                <a:solidFill>
                  <a:schemeClr val="accent3">
                    <a:lumMod val="50000"/>
                  </a:schemeClr>
                </a:solidFill>
                <a:latin typeface="Century Schoolbook" pitchFamily="18" charset="0"/>
              </a:rPr>
              <a:t>It have all the important buildings like </a:t>
            </a:r>
            <a:r>
              <a:rPr lang="en-US" sz="3200" b="1" i="1" u="sng" dirty="0" err="1" smtClean="0">
                <a:solidFill>
                  <a:schemeClr val="accent3">
                    <a:lumMod val="50000"/>
                  </a:schemeClr>
                </a:solidFill>
                <a:latin typeface="Century Schoolbook" pitchFamily="18" charset="0"/>
              </a:rPr>
              <a:t>admin,library,classes</a:t>
            </a:r>
            <a:r>
              <a:rPr lang="en-US" sz="3200" b="1" i="1" u="sng" dirty="0" smtClean="0">
                <a:solidFill>
                  <a:schemeClr val="accent3">
                    <a:lumMod val="50000"/>
                  </a:schemeClr>
                </a:solidFill>
                <a:latin typeface="Century Schoolbook" pitchFamily="18" charset="0"/>
              </a:rPr>
              <a:t>.</a:t>
            </a:r>
            <a:endParaRPr lang="en-US" sz="3200" b="1" i="1" u="sng" dirty="0">
              <a:solidFill>
                <a:schemeClr val="accent3">
                  <a:lumMod val="50000"/>
                </a:schemeClr>
              </a:solidFill>
              <a:latin typeface="Century Schoolbook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3200" b="1" i="1" u="sng" dirty="0">
                <a:solidFill>
                  <a:schemeClr val="accent3">
                    <a:lumMod val="50000"/>
                  </a:schemeClr>
                </a:solidFill>
                <a:latin typeface="Century Schoolbook" pitchFamily="18" charset="0"/>
              </a:rPr>
              <a:t>It will detect the shortest path to reach any </a:t>
            </a:r>
            <a:r>
              <a:rPr lang="en-US" sz="3200" b="1" i="1" u="sng" dirty="0" smtClean="0">
                <a:solidFill>
                  <a:schemeClr val="accent3">
                    <a:lumMod val="50000"/>
                  </a:schemeClr>
                </a:solidFill>
                <a:latin typeface="Century Schoolbook" pitchFamily="18" charset="0"/>
              </a:rPr>
              <a:t>location.</a:t>
            </a:r>
            <a:endParaRPr lang="en-US" sz="3200" b="1" i="1" u="sng" dirty="0">
              <a:solidFill>
                <a:schemeClr val="accent3">
                  <a:lumMod val="50000"/>
                </a:schemeClr>
              </a:solidFill>
              <a:latin typeface="Century Schoolbook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3200" b="1" i="1" u="sng" dirty="0">
                <a:solidFill>
                  <a:schemeClr val="accent3">
                    <a:lumMod val="50000"/>
                  </a:schemeClr>
                </a:solidFill>
                <a:latin typeface="Century Schoolbook" pitchFamily="18" charset="0"/>
              </a:rPr>
              <a:t>It has the location of all near by water </a:t>
            </a:r>
            <a:r>
              <a:rPr lang="en-US" sz="3200" b="1" i="1" u="sng" dirty="0" smtClean="0">
                <a:solidFill>
                  <a:schemeClr val="accent3">
                    <a:lumMod val="50000"/>
                  </a:schemeClr>
                </a:solidFill>
                <a:latin typeface="Century Schoolbook" pitchFamily="18" charset="0"/>
              </a:rPr>
              <a:t>dispensers.</a:t>
            </a:r>
            <a:endParaRPr lang="en-US" sz="3200" b="1" i="1" u="sng" dirty="0">
              <a:solidFill>
                <a:schemeClr val="accent3">
                  <a:lumMod val="50000"/>
                </a:schemeClr>
              </a:solidFill>
              <a:latin typeface="Century Schoolbook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3200" b="1" i="1" u="sng" dirty="0">
                <a:solidFill>
                  <a:schemeClr val="accent3">
                    <a:lumMod val="50000"/>
                  </a:schemeClr>
                </a:solidFill>
                <a:latin typeface="Century Schoolbook" pitchFamily="18" charset="0"/>
              </a:rPr>
              <a:t>It has feature to locate your friends </a:t>
            </a:r>
            <a:r>
              <a:rPr lang="en-US" sz="3200" b="1" i="1" u="sng" dirty="0" smtClean="0">
                <a:solidFill>
                  <a:schemeClr val="accent3">
                    <a:lumMod val="50000"/>
                  </a:schemeClr>
                </a:solidFill>
                <a:latin typeface="Century Schoolbook" pitchFamily="18" charset="0"/>
              </a:rPr>
              <a:t>.</a:t>
            </a:r>
            <a:endParaRPr lang="en-US" sz="3200" b="1" i="1" u="sng" dirty="0">
              <a:solidFill>
                <a:schemeClr val="accent3">
                  <a:lumMod val="50000"/>
                </a:schemeClr>
              </a:solidFill>
              <a:latin typeface="Century Schoolboo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33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1-09-15 at 02.17.5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1735015"/>
            <a:ext cx="9952892" cy="49236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4062" y="668215"/>
            <a:ext cx="9688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u="sng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 3D representation of our college </a:t>
            </a:r>
          </a:p>
        </p:txBody>
      </p:sp>
    </p:spTree>
    <p:extLst>
      <p:ext uri="{BB962C8B-B14F-4D97-AF65-F5344CB8AC3E}">
        <p14:creationId xmlns:p14="http://schemas.microsoft.com/office/powerpoint/2010/main" val="187958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xmlns="" id="{8307B847-D64D-456B-B216-57562E2DCC63}"/>
              </a:ext>
            </a:extLst>
          </p:cNvPr>
          <p:cNvSpPr txBox="1">
            <a:spLocks/>
          </p:cNvSpPr>
          <p:nvPr/>
        </p:nvSpPr>
        <p:spPr>
          <a:xfrm>
            <a:off x="2005794" y="307613"/>
            <a:ext cx="3059832" cy="2664296"/>
          </a:xfrm>
          <a:prstGeom prst="rect">
            <a:avLst/>
          </a:prstGeom>
        </p:spPr>
        <p:txBody>
          <a:bodyPr lIns="36000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endParaRPr lang="ko-KR" altLang="en-US" u="sng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 flipH="1">
            <a:off x="468923" y="715108"/>
            <a:ext cx="11078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u="sng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The Algorithm and software used in this Project</a:t>
            </a:r>
            <a:endParaRPr lang="en-US" sz="4800" i="1" u="sn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84739" y="2414955"/>
            <a:ext cx="958947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b="1" i="1" u="sng" dirty="0">
                <a:solidFill>
                  <a:schemeClr val="accent3">
                    <a:lumMod val="50000"/>
                  </a:schemeClr>
                </a:solidFill>
                <a:latin typeface="Century Schoolbook" pitchFamily="18" charset="0"/>
              </a:rPr>
              <a:t>We have used the back track algorithm to  find the shortest distance between two </a:t>
            </a:r>
            <a:r>
              <a:rPr lang="en-US" sz="3200" b="1" i="1" u="sng" dirty="0" smtClean="0">
                <a:solidFill>
                  <a:schemeClr val="accent3">
                    <a:lumMod val="50000"/>
                  </a:schemeClr>
                </a:solidFill>
                <a:latin typeface="Century Schoolbook" pitchFamily="18" charset="0"/>
              </a:rPr>
              <a:t>locations.</a:t>
            </a:r>
            <a:endParaRPr lang="en-US" sz="3200" b="1" i="1" u="sng" dirty="0">
              <a:solidFill>
                <a:schemeClr val="accent3">
                  <a:lumMod val="50000"/>
                </a:schemeClr>
              </a:solidFill>
              <a:latin typeface="Century Schoolbook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200" b="1" i="1" u="sng" dirty="0" smtClean="0">
                <a:solidFill>
                  <a:schemeClr val="accent3">
                    <a:lumMod val="50000"/>
                  </a:schemeClr>
                </a:solidFill>
                <a:latin typeface="Century Schoolbook" pitchFamily="18" charset="0"/>
              </a:rPr>
              <a:t> We </a:t>
            </a:r>
            <a:r>
              <a:rPr lang="en-US" sz="3200" b="1" i="1" u="sng" dirty="0">
                <a:solidFill>
                  <a:schemeClr val="accent3">
                    <a:lumMod val="50000"/>
                  </a:schemeClr>
                </a:solidFill>
                <a:latin typeface="Century Schoolbook" pitchFamily="18" charset="0"/>
              </a:rPr>
              <a:t>used Python for back tracking in 2D coordinates </a:t>
            </a:r>
            <a:r>
              <a:rPr lang="en-US" sz="3200" b="1" i="1" u="sng" dirty="0" smtClean="0">
                <a:solidFill>
                  <a:schemeClr val="accent3">
                    <a:lumMod val="50000"/>
                  </a:schemeClr>
                </a:solidFill>
                <a:latin typeface="Century Schoolbook" pitchFamily="18" charset="0"/>
              </a:rPr>
              <a:t>.</a:t>
            </a:r>
            <a:endParaRPr lang="en-US" sz="3200" b="1" i="1" u="sng" dirty="0">
              <a:solidFill>
                <a:schemeClr val="accent3">
                  <a:lumMod val="50000"/>
                </a:schemeClr>
              </a:solidFill>
              <a:latin typeface="Century Schoolbook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200" b="1" i="1" u="sng" dirty="0" smtClean="0">
                <a:solidFill>
                  <a:schemeClr val="accent3">
                    <a:lumMod val="50000"/>
                  </a:schemeClr>
                </a:solidFill>
                <a:latin typeface="Century Schoolbook" pitchFamily="18" charset="0"/>
              </a:rPr>
              <a:t>We used standalone-unity </a:t>
            </a:r>
            <a:r>
              <a:rPr lang="en-US" sz="3200" b="1" i="1" u="sng" dirty="0">
                <a:solidFill>
                  <a:schemeClr val="accent3">
                    <a:lumMod val="50000"/>
                  </a:schemeClr>
                </a:solidFill>
                <a:latin typeface="Century Schoolbook" pitchFamily="18" charset="0"/>
              </a:rPr>
              <a:t>2020 for graphics to make 3D </a:t>
            </a:r>
            <a:r>
              <a:rPr lang="en-US" sz="3200" b="1" i="1" u="sng" dirty="0" smtClean="0">
                <a:solidFill>
                  <a:schemeClr val="accent3">
                    <a:lumMod val="50000"/>
                  </a:schemeClr>
                </a:solidFill>
                <a:latin typeface="Century Schoolbook" pitchFamily="18" charset="0"/>
              </a:rPr>
              <a:t>model.</a:t>
            </a:r>
            <a:endParaRPr lang="en-US" sz="3200" b="1" i="1" u="sng" dirty="0">
              <a:solidFill>
                <a:schemeClr val="accent3">
                  <a:lumMod val="50000"/>
                </a:schemeClr>
              </a:solidFill>
              <a:latin typeface="Century Schoolbook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ord 14">
            <a:extLst>
              <a:ext uri="{FF2B5EF4-FFF2-40B4-BE49-F238E27FC236}">
                <a16:creationId xmlns:a16="http://schemas.microsoft.com/office/drawing/2014/main" xmlns="" id="{55CB0732-5078-415F-A13A-7992B69C1679}"/>
              </a:ext>
            </a:extLst>
          </p:cNvPr>
          <p:cNvSpPr/>
          <p:nvPr/>
        </p:nvSpPr>
        <p:spPr>
          <a:xfrm>
            <a:off x="9048025" y="4466051"/>
            <a:ext cx="1812694" cy="1745604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Block Arc 41">
            <a:extLst>
              <a:ext uri="{FF2B5EF4-FFF2-40B4-BE49-F238E27FC236}">
                <a16:creationId xmlns:a16="http://schemas.microsoft.com/office/drawing/2014/main" xmlns="" id="{39949893-05ED-44C7-999C-84CE9B52D118}"/>
              </a:ext>
            </a:extLst>
          </p:cNvPr>
          <p:cNvSpPr/>
          <p:nvPr/>
        </p:nvSpPr>
        <p:spPr>
          <a:xfrm>
            <a:off x="490459" y="2305920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Rounded Rectangle 32">
            <a:extLst>
              <a:ext uri="{FF2B5EF4-FFF2-40B4-BE49-F238E27FC236}">
                <a16:creationId xmlns:a16="http://schemas.microsoft.com/office/drawing/2014/main" xmlns="" id="{A7C45BCB-0B8E-4E0E-842A-DD554B68B1C0}"/>
              </a:ext>
            </a:extLst>
          </p:cNvPr>
          <p:cNvSpPr/>
          <p:nvPr/>
        </p:nvSpPr>
        <p:spPr>
          <a:xfrm>
            <a:off x="744739" y="1087423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xmlns="" id="{DD59881D-26FD-493B-8AE1-06C59DF34840}"/>
              </a:ext>
            </a:extLst>
          </p:cNvPr>
          <p:cNvSpPr/>
          <p:nvPr/>
        </p:nvSpPr>
        <p:spPr>
          <a:xfrm>
            <a:off x="1469222" y="2059655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Rectangle 18"/>
          <p:cNvSpPr/>
          <p:nvPr/>
        </p:nvSpPr>
        <p:spPr>
          <a:xfrm rot="20968904">
            <a:off x="2826072" y="2016994"/>
            <a:ext cx="5344429" cy="36317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1500" b="1" i="1" spc="50" dirty="0">
                <a:ln w="11430"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 JULIAN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5343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4719</TotalTime>
  <Words>176</Words>
  <Application>Microsoft Office PowerPoint</Application>
  <PresentationFormat>Custom</PresentationFormat>
  <Paragraphs>26</Paragraphs>
  <Slides>7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Priyansh</cp:lastModifiedBy>
  <cp:revision>150</cp:revision>
  <dcterms:created xsi:type="dcterms:W3CDTF">2018-04-24T17:14:44Z</dcterms:created>
  <dcterms:modified xsi:type="dcterms:W3CDTF">2021-09-14T21:09:15Z</dcterms:modified>
</cp:coreProperties>
</file>